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3"/>
  </p:notesMasterIdLst>
  <p:handoutMasterIdLst>
    <p:handoutMasterId r:id="rId34"/>
  </p:handoutMasterIdLst>
  <p:sldIdLst>
    <p:sldId id="257" r:id="rId3"/>
    <p:sldId id="256" r:id="rId4"/>
    <p:sldId id="263" r:id="rId5"/>
    <p:sldId id="273" r:id="rId6"/>
    <p:sldId id="274" r:id="rId7"/>
    <p:sldId id="275" r:id="rId8"/>
    <p:sldId id="289" r:id="rId9"/>
    <p:sldId id="277" r:id="rId10"/>
    <p:sldId id="278" r:id="rId11"/>
    <p:sldId id="258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62" r:id="rId20"/>
    <p:sldId id="267" r:id="rId21"/>
    <p:sldId id="285" r:id="rId22"/>
    <p:sldId id="276" r:id="rId23"/>
    <p:sldId id="286" r:id="rId24"/>
    <p:sldId id="279" r:id="rId25"/>
    <p:sldId id="264" r:id="rId26"/>
    <p:sldId id="270" r:id="rId27"/>
    <p:sldId id="271" r:id="rId28"/>
    <p:sldId id="265" r:id="rId29"/>
    <p:sldId id="272" r:id="rId30"/>
    <p:sldId id="269" r:id="rId31"/>
    <p:sldId id="260" r:id="rId32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89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/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88"/>
            <p14:sldId id="262"/>
            <p14:sldId id="267"/>
            <p14:sldId id="285"/>
            <p14:sldId id="276"/>
            <p14:sldId id="286"/>
            <p14:sldId id="279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A5A5A5"/>
    <a:srgbClr val="ED7D31"/>
    <a:srgbClr val="140F71"/>
    <a:srgbClr val="F8E4AC"/>
    <a:srgbClr val="5B9BD5"/>
    <a:srgbClr val="636363"/>
    <a:srgbClr val="FFC72E"/>
    <a:srgbClr val="79B554"/>
    <a:srgbClr val="53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0775" autoAdjust="0"/>
  </p:normalViewPr>
  <p:slideViewPr>
    <p:cSldViewPr showGuides="1">
      <p:cViewPr>
        <p:scale>
          <a:sx n="66" d="100"/>
          <a:sy n="66" d="100"/>
        </p:scale>
        <p:origin x="1470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前台前端</a:t>
          </a:r>
          <a:b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．後台前端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前台前端</a:t>
          </a:r>
          <a:b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．後台前端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各位嘉賓、老師、同學，大家好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接下來我與我的組員</a:t>
            </a:r>
            <a:endParaRPr lang="en-US" altLang="zh-TW" dirty="0"/>
          </a:p>
          <a:p>
            <a:r>
              <a:rPr lang="zh-TW" altLang="en-US" dirty="0"/>
              <a:t>會依序進行專題發表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稍後我們會依這些內容來進行說明</a:t>
            </a:r>
            <a:endParaRPr lang="en-US" altLang="zh-TW" dirty="0"/>
          </a:p>
          <a:p>
            <a:r>
              <a:rPr lang="zh-TW" altLang="en-US" dirty="0"/>
              <a:t>最後進系統，來進行成果展示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每位夥伴都有負責前端切版及後端功能開發</a:t>
            </a:r>
            <a:endParaRPr lang="en-US" altLang="zh-TW" dirty="0"/>
          </a:p>
          <a:p>
            <a:r>
              <a:rPr lang="zh-TW" altLang="en-US" dirty="0"/>
              <a:t>詳細的工作細項如畫面所示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第一週為網站企劃階段階段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</a:t>
            </a:r>
            <a:endParaRPr lang="en-US" altLang="zh-TW" dirty="0"/>
          </a:p>
          <a:p>
            <a:r>
              <a:rPr lang="zh-TW" altLang="en-US" dirty="0"/>
              <a:t>我們先是視覺設計及網頁切版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再來進行資料庫規劃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r>
              <a:rPr lang="zh-TW" altLang="en-US" dirty="0"/>
              <a:t>那都規劃完成後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進行開始進行前端套版</a:t>
            </a:r>
            <a:endParaRPr lang="en-US" altLang="zh-TW" dirty="0"/>
          </a:p>
          <a:p>
            <a:r>
              <a:rPr lang="zh-TW" altLang="en-US" dirty="0"/>
              <a:t>及後端程式開發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26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media10.m4a"/><Relationship Id="rId7" Type="http://schemas.openxmlformats.org/officeDocument/2006/relationships/image" Target="../media/image51.png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audio" Target="../media/media12.m4a"/><Relationship Id="rId7" Type="http://schemas.openxmlformats.org/officeDocument/2006/relationships/image" Target="../media/image55.png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5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3.m4a"/><Relationship Id="rId7" Type="http://schemas.openxmlformats.org/officeDocument/2006/relationships/image" Target="../media/image55.png"/><Relationship Id="rId2" Type="http://schemas.microsoft.com/office/2007/relationships/media" Target="../media/media13.m4a"/><Relationship Id="rId1" Type="http://schemas.openxmlformats.org/officeDocument/2006/relationships/tags" Target="../tags/tag8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5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5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jpe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diagramDrawing" Target="../diagrams/drawing2.xml"/><Relationship Id="rId3" Type="http://schemas.openxmlformats.org/officeDocument/2006/relationships/audio" Target="../media/media4.m4a"/><Relationship Id="rId7" Type="http://schemas.openxmlformats.org/officeDocument/2006/relationships/image" Target="../media/image30.png"/><Relationship Id="rId12" Type="http://schemas.openxmlformats.org/officeDocument/2006/relationships/diagramColors" Target="../diagrams/colors2.xml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11" Type="http://schemas.openxmlformats.org/officeDocument/2006/relationships/diagramQuickStyle" Target="../diagrams/quickStyle2.xml"/><Relationship Id="rId5" Type="http://schemas.openxmlformats.org/officeDocument/2006/relationships/notesSlide" Target="../notesSlides/notesSlide4.xml"/><Relationship Id="rId10" Type="http://schemas.openxmlformats.org/officeDocument/2006/relationships/diagramLayout" Target="../diagrams/layout2.xml"/><Relationship Id="rId4" Type="http://schemas.openxmlformats.org/officeDocument/2006/relationships/slideLayout" Target="../slideLayouts/slideLayout18.xml"/><Relationship Id="rId9" Type="http://schemas.openxmlformats.org/officeDocument/2006/relationships/diagramData" Target="../diagrams/data2.xm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diagramDrawing" Target="../diagrams/drawing3.xml"/><Relationship Id="rId3" Type="http://schemas.openxmlformats.org/officeDocument/2006/relationships/audio" Target="../media/media5.m4a"/><Relationship Id="rId7" Type="http://schemas.openxmlformats.org/officeDocument/2006/relationships/image" Target="../media/image33.png"/><Relationship Id="rId12" Type="http://schemas.openxmlformats.org/officeDocument/2006/relationships/diagramColors" Target="../diagrams/colors3.xml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11" Type="http://schemas.openxmlformats.org/officeDocument/2006/relationships/diagramQuickStyle" Target="../diagrams/quickStyle3.xml"/><Relationship Id="rId5" Type="http://schemas.openxmlformats.org/officeDocument/2006/relationships/notesSlide" Target="../notesSlides/notesSlide5.xml"/><Relationship Id="rId10" Type="http://schemas.openxmlformats.org/officeDocument/2006/relationships/diagramLayout" Target="../diagrams/layout3.xml"/><Relationship Id="rId4" Type="http://schemas.openxmlformats.org/officeDocument/2006/relationships/slideLayout" Target="../slideLayouts/slideLayout18.xml"/><Relationship Id="rId9" Type="http://schemas.openxmlformats.org/officeDocument/2006/relationships/diagramData" Target="../diagrams/data3.xml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audio" Target="../media/media6.m4a"/><Relationship Id="rId7" Type="http://schemas.openxmlformats.org/officeDocument/2006/relationships/diagramData" Target="../diagrams/data4.xml"/><Relationship Id="rId12" Type="http://schemas.openxmlformats.org/officeDocument/2006/relationships/image" Target="../media/image23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35.jpg"/><Relationship Id="rId11" Type="http://schemas.microsoft.com/office/2007/relationships/diagramDrawing" Target="../diagrams/drawing4.xml"/><Relationship Id="rId5" Type="http://schemas.openxmlformats.org/officeDocument/2006/relationships/notesSlide" Target="../notesSlides/notesSlide6.xml"/><Relationship Id="rId10" Type="http://schemas.openxmlformats.org/officeDocument/2006/relationships/diagramColors" Target="../diagrams/colors4.xml"/><Relationship Id="rId4" Type="http://schemas.openxmlformats.org/officeDocument/2006/relationships/slideLayout" Target="../slideLayouts/slideLayout18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5.xml"/><Relationship Id="rId11" Type="http://schemas.openxmlformats.org/officeDocument/2006/relationships/image" Target="../media/image23.png"/><Relationship Id="rId5" Type="http://schemas.openxmlformats.org/officeDocument/2006/relationships/diagramData" Target="../diagrams/data5.xml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39.png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3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6.xml"/><Relationship Id="rId11" Type="http://schemas.openxmlformats.org/officeDocument/2006/relationships/image" Target="../media/image38.png"/><Relationship Id="rId5" Type="http://schemas.openxmlformats.org/officeDocument/2006/relationships/diagramData" Target="../diagrams/data6.xml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6.xml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2.wdp"/><Relationship Id="rId18" Type="http://schemas.openxmlformats.org/officeDocument/2006/relationships/image" Target="../media/image23.png"/><Relationship Id="rId3" Type="http://schemas.openxmlformats.org/officeDocument/2006/relationships/audio" Target="../media/media9.m4a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microsoft.com/office/2007/relationships/media" Target="../media/media9.m4a"/><Relationship Id="rId16" Type="http://schemas.openxmlformats.org/officeDocument/2006/relationships/image" Target="../media/image48.png"/><Relationship Id="rId1" Type="http://schemas.openxmlformats.org/officeDocument/2006/relationships/tags" Target="../tags/tag4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47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3.png"/><Relationship Id="rId1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B8E9C1A-319E-4F61-AE1C-F731CEB41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1193" y="-1642358"/>
            <a:ext cx="6991603" cy="10009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56625" y="1124438"/>
            <a:ext cx="6974636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263">
            <a:off x="4206419" y="1200426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33484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C567F7-A6EB-4105-8B18-5E6EBDC0EEF3}"/>
              </a:ext>
            </a:extLst>
          </p:cNvPr>
          <p:cNvSpPr txBox="1"/>
          <p:nvPr/>
        </p:nvSpPr>
        <p:spPr>
          <a:xfrm>
            <a:off x="3474000" y="619200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140F71"/>
                </a:solidFill>
              </a:rPr>
              <a:t>資訊工業策進會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FC958A-B43F-4294-8682-1C1FBECABCA6}"/>
              </a:ext>
            </a:extLst>
          </p:cNvPr>
          <p:cNvSpPr txBox="1"/>
          <p:nvPr/>
        </p:nvSpPr>
        <p:spPr>
          <a:xfrm>
            <a:off x="4626000" y="6207115"/>
            <a:ext cx="2580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000" b="1" dirty="0">
                <a:solidFill>
                  <a:srgbClr val="140F71"/>
                </a:solidFill>
              </a:rPr>
              <a:t>Institute for Information Industry</a:t>
            </a:r>
            <a:endParaRPr lang="zh-TW" altLang="en-US" sz="1000" b="1" dirty="0" err="1">
              <a:solidFill>
                <a:srgbClr val="140F7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52ACE86-3375-4BC0-83A0-E59515916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39947" r="78084" b="39893"/>
          <a:stretch/>
        </p:blipFill>
        <p:spPr bwMode="auto">
          <a:xfrm>
            <a:off x="3258000" y="6210000"/>
            <a:ext cx="254840" cy="2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音訊 16">
            <a:hlinkClick r:id="" action="ppaction://media"/>
            <a:extLst>
              <a:ext uri="{FF2B5EF4-FFF2-40B4-BE49-F238E27FC236}">
                <a16:creationId xmlns:a16="http://schemas.microsoft.com/office/drawing/2014/main" id="{6DA97701-E84D-4487-905B-2090C5FE0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7"/>
    </mc:Choice>
    <mc:Fallback>
      <p:transition spd="slow" advTm="11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974358" y="3262556"/>
            <a:ext cx="1931642" cy="1195162"/>
          </a:xfrm>
          <a:prstGeom prst="cloudCallout">
            <a:avLst>
              <a:gd name="adj1" fmla="val -65069"/>
              <a:gd name="adj2" fmla="val -31632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400" b="1" dirty="0">
              <a:solidFill>
                <a:srgbClr val="140F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59C7038-FE7C-4597-B11C-0F84E3641C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51"/>
    </mc:Choice>
    <mc:Fallback>
      <p:transition spd="slow" advTm="29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463A271-53BE-422A-90E4-74AC50533DEA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312550" y="3590867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3C31926-9A51-4117-BA75-F88B8B5448BC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2772931" y="3532491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1D8C79A-7418-4BD3-A513-88F33CBA0BC2}"/>
              </a:ext>
            </a:extLst>
          </p:cNvPr>
          <p:cNvCxnSpPr/>
          <p:nvPr/>
        </p:nvCxnSpPr>
        <p:spPr>
          <a:xfrm>
            <a:off x="5731408" y="357007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9F1F547-E4E6-4210-AA17-2464E51CCEB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8661601" y="3562022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DC873E8-853A-43CD-BC93-1CADFEAAAD15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3B7DE8EB-2DD7-4097-9D1A-A932568E56E9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9565FF6-0205-41F3-84C4-5CBF089AEFC8}"/>
              </a:ext>
            </a:extLst>
          </p:cNvPr>
          <p:cNvCxnSpPr>
            <a:cxnSpLocks/>
            <a:stCxn id="39" idx="0"/>
            <a:endCxn id="70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F0F62F0-79AF-490B-A732-A8A5E0EA52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60"/>
    </mc:Choice>
    <mc:Fallback>
      <p:transition spd="slow" advTm="13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DEF6B87-C9BD-4F8B-B3C3-0526C37260C4}"/>
              </a:ext>
            </a:extLst>
          </p:cNvPr>
          <p:cNvCxnSpPr>
            <a:cxnSpLocks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D12EC11-8DEC-4877-9AFE-5BAFBC2961E5}"/>
              </a:ext>
            </a:extLst>
          </p:cNvPr>
          <p:cNvCxnSpPr/>
          <p:nvPr/>
        </p:nvCxnSpPr>
        <p:spPr>
          <a:xfrm>
            <a:off x="1312549" y="359086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448BBF9-2067-431A-B06E-F26252E3CF4D}"/>
              </a:ext>
            </a:extLst>
          </p:cNvPr>
          <p:cNvCxnSpPr>
            <a:cxnSpLocks/>
          </p:cNvCxnSpPr>
          <p:nvPr/>
        </p:nvCxnSpPr>
        <p:spPr>
          <a:xfrm>
            <a:off x="2772930" y="3532489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4A2B664-300F-4BB8-A4FA-803669671F05}"/>
              </a:ext>
            </a:extLst>
          </p:cNvPr>
          <p:cNvCxnSpPr/>
          <p:nvPr/>
        </p:nvCxnSpPr>
        <p:spPr>
          <a:xfrm>
            <a:off x="5731407" y="3570073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D6BE65-495A-41E4-8700-8B7C42D6A8E3}"/>
              </a:ext>
            </a:extLst>
          </p:cNvPr>
          <p:cNvCxnSpPr>
            <a:cxnSpLocks/>
          </p:cNvCxnSpPr>
          <p:nvPr/>
        </p:nvCxnSpPr>
        <p:spPr>
          <a:xfrm flipH="1">
            <a:off x="8661600" y="3562020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759465D-80A1-40AC-92DA-B9CD4EA48799}"/>
              </a:ext>
            </a:extLst>
          </p:cNvPr>
          <p:cNvCxnSpPr>
            <a:cxnSpLocks/>
          </p:cNvCxnSpPr>
          <p:nvPr/>
        </p:nvCxnSpPr>
        <p:spPr>
          <a:xfrm>
            <a:off x="7191789" y="3523234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11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0B32290-0345-4B18-82C5-D8FC3CF87DCE}"/>
              </a:ext>
            </a:extLst>
          </p:cNvPr>
          <p:cNvCxnSpPr>
            <a:cxnSpLocks/>
          </p:cNvCxnSpPr>
          <p:nvPr/>
        </p:nvCxnSpPr>
        <p:spPr>
          <a:xfrm>
            <a:off x="7344190" y="36756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C46A726-A154-40FB-8ACC-45BC0CDA784C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A1E29B9-DF8E-4102-9A6D-0304D1D5C4EE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95C2C13-9965-4B60-BBA4-F6E0662D06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85"/>
    </mc:Choice>
    <mc:Fallback>
      <p:transition spd="slow" advTm="46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93566"/>
            <a:chOff x="5043685" y="2062975"/>
            <a:chExt cx="1300458" cy="1293566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83485"/>
            <a:chOff x="555462" y="1212404"/>
            <a:chExt cx="1583913" cy="137548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71886"/>
            <a:chOff x="2912507" y="1216794"/>
            <a:chExt cx="1393673" cy="1363052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280973" y="3536788"/>
            <a:ext cx="81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52351" y="4277298"/>
            <a:ext cx="1477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83485"/>
            <a:chOff x="555462" y="1212404"/>
            <a:chExt cx="1583913" cy="137548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69B64E88-28E2-4A6D-AAA8-F7CEF9A7D5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94"/>
    </mc:Choice>
    <mc:Fallback>
      <p:transition spd="slow" advTm="4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2A8A240-D8AD-4C8C-A884-8473D032A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5520" y="283908"/>
            <a:ext cx="6856601" cy="59766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ACBD86-6D44-4392-BAA4-59A003221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4E9642-15AA-4684-BAAD-7B9DE04161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BDC8EA-E8A3-489D-BDFD-998024826B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5178253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浪浪有窩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「讓浪有窩」，</a:t>
            </a:r>
            <a:br>
              <a:rPr lang="en-US" altLang="zh-TW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</a:rPr>
              <a:t>來守護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178254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178254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以「圓」的形狀呈現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窩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的感覺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178254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178254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178254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希望創立這個平台能夠讓街頭上的</a:t>
            </a:r>
            <a:br>
              <a:rPr lang="en-US" altLang="zh-TW" sz="1875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每隻浪浪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設計理念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F39651E-A51E-486B-8119-99045457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CB7A5C87-6857-43D6-BC2F-7F8BC91EC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4"/>
    </mc:Choice>
    <mc:Fallback>
      <p:transition spd="slow" advTm="5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，象徵天空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純淨白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象徵白雲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霧黃色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形狀">
            <a:extLst>
              <a:ext uri="{FF2B5EF4-FFF2-40B4-BE49-F238E27FC236}">
                <a16:creationId xmlns:a16="http://schemas.microsoft.com/office/drawing/2014/main" id="{8543CC7F-20AC-4923-A5B3-CE219E59C0DF}"/>
              </a:ext>
            </a:extLst>
          </p:cNvPr>
          <p:cNvSpPr/>
          <p:nvPr/>
        </p:nvSpPr>
        <p:spPr>
          <a:xfrm>
            <a:off x="10281592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#DCE9F3">
            <a:extLst>
              <a:ext uri="{FF2B5EF4-FFF2-40B4-BE49-F238E27FC236}">
                <a16:creationId xmlns:a16="http://schemas.microsoft.com/office/drawing/2014/main" id="{BDA6EBFD-5F0B-4277-9B62-70CA0FAD9C2A}"/>
              </a:ext>
            </a:extLst>
          </p:cNvPr>
          <p:cNvSpPr txBox="1"/>
          <p:nvPr/>
        </p:nvSpPr>
        <p:spPr>
          <a:xfrm>
            <a:off x="10334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#DCE9F3</a:t>
            </a:r>
          </a:p>
        </p:txBody>
      </p:sp>
      <p:sp>
        <p:nvSpPr>
          <p:cNvPr id="32" name="天藍色">
            <a:extLst>
              <a:ext uri="{FF2B5EF4-FFF2-40B4-BE49-F238E27FC236}">
                <a16:creationId xmlns:a16="http://schemas.microsoft.com/office/drawing/2014/main" id="{BA91B94A-BD9E-4F33-8925-4C96C2261130}"/>
              </a:ext>
            </a:extLst>
          </p:cNvPr>
          <p:cNvSpPr txBox="1"/>
          <p:nvPr/>
        </p:nvSpPr>
        <p:spPr>
          <a:xfrm>
            <a:off x="10454950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zh-TW" altLang="en-US" sz="135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天空藍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形狀">
            <a:extLst>
              <a:ext uri="{FF2B5EF4-FFF2-40B4-BE49-F238E27FC236}">
                <a16:creationId xmlns:a16="http://schemas.microsoft.com/office/drawing/2014/main" id="{866EA6E6-2F07-465A-A4CA-2DA59E51336F}"/>
              </a:ext>
            </a:extLst>
          </p:cNvPr>
          <p:cNvSpPr/>
          <p:nvPr/>
        </p:nvSpPr>
        <p:spPr>
          <a:xfrm>
            <a:off x="11608561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#FFFFFF">
            <a:extLst>
              <a:ext uri="{FF2B5EF4-FFF2-40B4-BE49-F238E27FC236}">
                <a16:creationId xmlns:a16="http://schemas.microsoft.com/office/drawing/2014/main" id="{80961806-A733-4CD0-B3F4-22E68BACE080}"/>
              </a:ext>
            </a:extLst>
          </p:cNvPr>
          <p:cNvSpPr txBox="1"/>
          <p:nvPr/>
        </p:nvSpPr>
        <p:spPr>
          <a:xfrm>
            <a:off x="11676121" y="2060848"/>
            <a:ext cx="7377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#FFFFFF</a:t>
            </a:r>
          </a:p>
        </p:txBody>
      </p:sp>
      <p:sp>
        <p:nvSpPr>
          <p:cNvPr id="29" name="純淨白">
            <a:extLst>
              <a:ext uri="{FF2B5EF4-FFF2-40B4-BE49-F238E27FC236}">
                <a16:creationId xmlns:a16="http://schemas.microsoft.com/office/drawing/2014/main" id="{DB05A087-1A5E-451B-8787-75B7BEB90FBB}"/>
              </a:ext>
            </a:extLst>
          </p:cNvPr>
          <p:cNvSpPr txBox="1"/>
          <p:nvPr/>
        </p:nvSpPr>
        <p:spPr>
          <a:xfrm>
            <a:off x="11781919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純淨白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形狀">
            <a:extLst>
              <a:ext uri="{FF2B5EF4-FFF2-40B4-BE49-F238E27FC236}">
                <a16:creationId xmlns:a16="http://schemas.microsoft.com/office/drawing/2014/main" id="{CF5CAD7B-B33A-4E4D-9901-4FD17B048AFB}"/>
              </a:ext>
            </a:extLst>
          </p:cNvPr>
          <p:cNvSpPr/>
          <p:nvPr/>
        </p:nvSpPr>
        <p:spPr>
          <a:xfrm>
            <a:off x="12943783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#F8E4AC">
            <a:extLst>
              <a:ext uri="{FF2B5EF4-FFF2-40B4-BE49-F238E27FC236}">
                <a16:creationId xmlns:a16="http://schemas.microsoft.com/office/drawing/2014/main" id="{406A1CC3-7B27-4304-98E5-3998AFD37AA1}"/>
              </a:ext>
            </a:extLst>
          </p:cNvPr>
          <p:cNvSpPr txBox="1"/>
          <p:nvPr/>
        </p:nvSpPr>
        <p:spPr>
          <a:xfrm>
            <a:off x="13001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#F8E4AC</a:t>
            </a:r>
          </a:p>
        </p:txBody>
      </p:sp>
      <p:sp>
        <p:nvSpPr>
          <p:cNvPr id="26" name="霧黃色">
            <a:extLst>
              <a:ext uri="{FF2B5EF4-FFF2-40B4-BE49-F238E27FC236}">
                <a16:creationId xmlns:a16="http://schemas.microsoft.com/office/drawing/2014/main" id="{D03C4CBE-253A-48CD-BC05-8F64C9478DAF}"/>
              </a:ext>
            </a:extLst>
          </p:cNvPr>
          <p:cNvSpPr txBox="1"/>
          <p:nvPr/>
        </p:nvSpPr>
        <p:spPr>
          <a:xfrm>
            <a:off x="13117141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霧黃色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96E9-0437-4DF1-88F6-EC5591C26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9DF1EB-FE69-42F0-814F-600FDEF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576" y="89248"/>
            <a:ext cx="11971181" cy="67687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D00B32-3519-4727-8DAE-1143F9AF9B87}"/>
              </a:ext>
            </a:extLst>
          </p:cNvPr>
          <p:cNvSpPr/>
          <p:nvPr/>
        </p:nvSpPr>
        <p:spPr>
          <a:xfrm>
            <a:off x="8766935" y="5157192"/>
            <a:ext cx="2954817" cy="170080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B944B403-6C84-4B2C-953E-F7D3CC3D2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3"/>
    </mc:Choice>
    <mc:Fallback>
      <p:transition spd="slow" advTm="1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79393" y="295556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79393" y="4004981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79393" y="348197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79393" y="2484512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79392" y="452798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53028" y="253796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371810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4" name="音訊 23">
            <a:hlinkClick r:id="" action="ppaction://media"/>
            <a:extLst>
              <a:ext uri="{FF2B5EF4-FFF2-40B4-BE49-F238E27FC236}">
                <a16:creationId xmlns:a16="http://schemas.microsoft.com/office/drawing/2014/main" id="{14CE42F9-367F-4A98-9DFF-5C463C249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35"/>
    </mc:Choice>
    <mc:Fallback>
      <p:transition spd="slow" advTm="52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593" y="2535979"/>
            <a:ext cx="303013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767" y="3016221"/>
            <a:ext cx="301945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190" y="2277172"/>
            <a:ext cx="3024336" cy="358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3046CE5-804B-4165-B65B-9A83448B5A50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FF819A0C-8BEC-4EE6-8102-0F831D74EC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42510555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BCE173-46A2-4B6E-A1B8-015C3901C15F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635FF9-C7D3-46A4-BE14-64BF8A53BF9C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71A018-1AD3-4701-A20C-FF82BE53233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47F77B1-D119-4DFF-A6A8-C05745305211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82A3F8BC-079B-453C-BC29-92E67F3383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3"/>
    </mc:Choice>
    <mc:Fallback>
      <p:transition spd="slow" advTm="15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62" r="14237"/>
          <a:stretch/>
        </p:blipFill>
        <p:spPr>
          <a:xfrm>
            <a:off x="1566749" y="2598175"/>
            <a:ext cx="1869825" cy="3684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36574" y="2852936"/>
            <a:ext cx="3302884" cy="3684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6395967" y="2291723"/>
            <a:ext cx="2736304" cy="3727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2487F6-39AB-4E06-A360-3B934697A38F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0" name="資料庫圖表 9">
              <a:extLst>
                <a:ext uri="{FF2B5EF4-FFF2-40B4-BE49-F238E27FC236}">
                  <a16:creationId xmlns:a16="http://schemas.microsoft.com/office/drawing/2014/main" id="{5B811EE1-F531-4BE1-88E3-8D7FD5AEAD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485368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906E5C-E480-4579-B24E-FA44C9B30925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CA947C-024F-41DD-AD94-0C9CD7F9F3A3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8D7DCF4-AF91-4EBB-A74F-5273EAB30636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EFF582-2677-46A0-A0D2-DD3090DA3CE5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72713EEE-2822-4FBE-BFEE-787803AE56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0"/>
    </mc:Choice>
    <mc:Fallback>
      <p:transition spd="slow" advTm="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149621"/>
            <a:ext cx="7014458" cy="45218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13A0F3-D282-4721-9E83-25C585C0AD5E}"/>
              </a:ext>
            </a:extLst>
          </p:cNvPr>
          <p:cNvGrpSpPr/>
          <p:nvPr/>
        </p:nvGrpSpPr>
        <p:grpSpPr>
          <a:xfrm>
            <a:off x="-2" y="1032271"/>
            <a:ext cx="8845826" cy="1003762"/>
            <a:chOff x="-2" y="1032271"/>
            <a:chExt cx="8845826" cy="1003762"/>
          </a:xfrm>
        </p:grpSpPr>
        <p:graphicFrame>
          <p:nvGraphicFramePr>
            <p:cNvPr id="16" name="資料庫圖表 15">
              <a:extLst>
                <a:ext uri="{FF2B5EF4-FFF2-40B4-BE49-F238E27FC236}">
                  <a16:creationId xmlns:a16="http://schemas.microsoft.com/office/drawing/2014/main" id="{78EB693C-A258-4AB7-9A6A-BEB87FCDA2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4158770"/>
                </p:ext>
              </p:extLst>
            </p:nvPr>
          </p:nvGraphicFramePr>
          <p:xfrm>
            <a:off x="-2" y="1412785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B2F998-9A94-4638-A117-AEFF2366A820}"/>
                </a:ext>
              </a:extLst>
            </p:cNvPr>
            <p:cNvSpPr/>
            <p:nvPr/>
          </p:nvSpPr>
          <p:spPr>
            <a:xfrm>
              <a:off x="0" y="1034485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B70610-87BD-468F-BA21-6C52EA04E53C}"/>
                </a:ext>
              </a:extLst>
            </p:cNvPr>
            <p:cNvSpPr/>
            <p:nvPr/>
          </p:nvSpPr>
          <p:spPr>
            <a:xfrm>
              <a:off x="1781944" y="1034485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E3984C-F089-4ADD-8A44-4DA37CF143C8}"/>
                </a:ext>
              </a:extLst>
            </p:cNvPr>
            <p:cNvSpPr/>
            <p:nvPr/>
          </p:nvSpPr>
          <p:spPr>
            <a:xfrm>
              <a:off x="5091201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1611-AF35-4195-B635-7FD9F9CDECBA}"/>
                </a:ext>
              </a:extLst>
            </p:cNvPr>
            <p:cNvSpPr/>
            <p:nvPr/>
          </p:nvSpPr>
          <p:spPr>
            <a:xfrm>
              <a:off x="6873145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CFE2CB7-4D13-4879-BF4F-C1BCFC36ED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9"/>
    </mc:Choice>
    <mc:Fallback>
      <p:transition spd="slow" advTm="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5421EB5-F5DA-4A93-AC90-9A5D0AE7FA9C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3" name="資料庫圖表 12">
              <a:extLst>
                <a:ext uri="{FF2B5EF4-FFF2-40B4-BE49-F238E27FC236}">
                  <a16:creationId xmlns:a16="http://schemas.microsoft.com/office/drawing/2014/main" id="{E520852F-A151-4E04-ACE5-D67BDD9DDF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322507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596800-F329-47EB-850F-607E9233ED7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FA6EE5B-E1F0-4C85-8ECD-D41854B56A05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1C46813-EC82-4C63-BE6B-B1F4356DBF9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D75EF4B-4AF4-42A0-ACE9-5C14CAD9A9B7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5D4510-DC9A-43C9-BBDE-43309B92A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89CD7C5C-B80A-4543-8C79-9ABB19411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"/>
    </mc:Choice>
    <mc:Fallback>
      <p:transition spd="slow" advTm="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1B6188D-D062-4181-923B-243505AD100A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33" name="資料庫圖表 32">
              <a:extLst>
                <a:ext uri="{FF2B5EF4-FFF2-40B4-BE49-F238E27FC236}">
                  <a16:creationId xmlns:a16="http://schemas.microsoft.com/office/drawing/2014/main" id="{381B73A1-B4FB-4691-B0A0-B37CA2F72F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81739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3DC196-0A50-4AD9-9CA1-F7D99F13F7C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013894-090B-4AC8-BDD1-087C6EFF205A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B49304-44BA-496B-B96C-C6C2ACCB140E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70A54C8-4E2E-48ED-BDAA-85128738CC09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79B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611718" y="2413093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517041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6873147" y="2862553"/>
            <a:ext cx="2342970" cy="271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353816" y="6316236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795765D-F192-4613-B148-E2799AE36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3"/>
    </mc:Choice>
    <mc:Fallback>
      <p:transition spd="slow" advTm="7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800679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A5A5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solidFill>
            <a:srgbClr val="70AD4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3808285F-F4F8-4C90-97F0-47F7B4C8AC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080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5"/>
    </mc:Choice>
    <mc:Fallback>
      <p:transition spd="slow" advTm="28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2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8|8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0.9|0.9|1.1|1.3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1|1.3|10.9|4|19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6.9|4.3|7.7|2.1|8.5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1622</TotalTime>
  <Words>1451</Words>
  <Application>Microsoft Office PowerPoint</Application>
  <PresentationFormat>A4 紙張 (210x297 公釐)</PresentationFormat>
  <Paragraphs>317</Paragraphs>
  <Slides>30</Slides>
  <Notes>14</Notes>
  <HiddenSlides>14</HiddenSlides>
  <MMClips>14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開發方式 </vt:lpstr>
      <vt:lpstr>使用技術 </vt:lpstr>
      <vt:lpstr>製作動機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解決方案 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25</cp:revision>
  <dcterms:created xsi:type="dcterms:W3CDTF">2021-04-12T00:49:08Z</dcterms:created>
  <dcterms:modified xsi:type="dcterms:W3CDTF">2021-10-07T03:54:15Z</dcterms:modified>
  <cp:category/>
</cp:coreProperties>
</file>